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6EAB-2573-47FF-B31B-6E5F9C00BE0F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A6B-16C2-4067-8455-FC4EFE7BD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127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6EAB-2573-47FF-B31B-6E5F9C00BE0F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A6B-16C2-4067-8455-FC4EFE7BD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38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6EAB-2573-47FF-B31B-6E5F9C00BE0F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A6B-16C2-4067-8455-FC4EFE7BD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86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6EAB-2573-47FF-B31B-6E5F9C00BE0F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A6B-16C2-4067-8455-FC4EFE7BD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340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6EAB-2573-47FF-B31B-6E5F9C00BE0F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A6B-16C2-4067-8455-FC4EFE7BD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426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6EAB-2573-47FF-B31B-6E5F9C00BE0F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A6B-16C2-4067-8455-FC4EFE7BD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420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6EAB-2573-47FF-B31B-6E5F9C00BE0F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A6B-16C2-4067-8455-FC4EFE7BD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182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6EAB-2573-47FF-B31B-6E5F9C00BE0F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A6B-16C2-4067-8455-FC4EFE7BD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32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6EAB-2573-47FF-B31B-6E5F9C00BE0F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A6B-16C2-4067-8455-FC4EFE7BD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054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6EAB-2573-47FF-B31B-6E5F9C00BE0F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A6B-16C2-4067-8455-FC4EFE7BD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45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6EAB-2573-47FF-B31B-6E5F9C00BE0F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A6B-16C2-4067-8455-FC4EFE7BD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524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96EAB-2573-47FF-B31B-6E5F9C00BE0F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EFA6B-16C2-4067-8455-FC4EFE7BD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85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ДОРОЖНЫХ ОДЕЖД ПЕРЕХОДНОГО ТИПА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736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504000">
              <a:lnSpc>
                <a:spcPct val="100000"/>
              </a:lnSpc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РАБОТ ПРИ СТРОИТЕЛЬСТВЕ ДОРОЖНЫХ ОДЕЖД ПЕРЕХОДНОГО ТИПА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68000">
              <a:lnSpc>
                <a:spcPct val="100000"/>
              </a:lnSpc>
              <a:buNone/>
            </a:pP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покрытиям переходного типа относят следующие покрытия: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подобранных гравийных и грунтощебеночных смесей;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щебня прочных пород, устроенные по способу заклинки;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 и малопрочных местных каменных материалов укрепленных вяжущими;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булыжного и колотого камня (мостовые).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00000"/>
              </a:lnSpc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Устраивают их в основном на дорогах IV и V технических категории.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697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810489" y="1111054"/>
            <a:ext cx="7765475" cy="300374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10489" y="4603977"/>
            <a:ext cx="78832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0"/>
              </a:spcAft>
            </a:pP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kk-KZ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.1.1 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Земляное полотно с присыпными обочинами:</a:t>
            </a:r>
            <a:endParaRPr lang="ru-RU" sz="2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i="1" spc="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В</a:t>
            </a: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ширина земляного полотна; </a:t>
            </a:r>
            <a:r>
              <a:rPr lang="kk-KZ" sz="2200" i="1" spc="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В</a:t>
            </a:r>
            <a:r>
              <a:rPr lang="kk-KZ" sz="2200" i="1" spc="50" baseline="-25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ширина земляного полотна под дорожной одеждой; </a:t>
            </a:r>
            <a:r>
              <a:rPr lang="en-US" sz="2200" i="1" spc="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l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–</a:t>
            </a: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ширина проезжей части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422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941833" y="492613"/>
            <a:ext cx="7573517" cy="317884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31273" y="4196041"/>
            <a:ext cx="768407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.1.2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Земляное полотно при полукорытном профиле:</a:t>
            </a:r>
            <a:endParaRPr lang="ru-RU" sz="2000" spc="5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0" i="1" u="none" strike="noStrike" spc="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В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ширина земляного полотна; </a:t>
            </a:r>
            <a:r>
              <a:rPr lang="kk-KZ" sz="2000" b="0" i="1" u="none" strike="noStrike" spc="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В</a:t>
            </a:r>
            <a:r>
              <a:rPr lang="kk-KZ" sz="2000" b="0" i="1" u="none" strike="noStrike" spc="50" baseline="-25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ширина земляного полотна под дорожной одеждой; </a:t>
            </a:r>
            <a:r>
              <a:rPr lang="en-US" sz="2000" b="0" i="1" u="none" strike="noStrike" spc="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l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–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ширина проезжей части; </a:t>
            </a:r>
            <a:r>
              <a:rPr lang="kk-KZ" sz="2000" i="1" spc="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ширина обочин; </a:t>
            </a:r>
            <a:r>
              <a:rPr lang="kk-KZ" sz="2000" i="1" spc="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Н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проектная отметка бровки готовой дороги; </a:t>
            </a:r>
            <a:r>
              <a:rPr lang="kk-KZ" sz="2000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Н</a:t>
            </a:r>
            <a:r>
              <a:rPr lang="kk-KZ" sz="20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отметка отсыпаемого земляного полотна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947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52946" y="221673"/>
            <a:ext cx="7246475" cy="49438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14398" y="5341020"/>
            <a:ext cx="782781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Рис.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5.1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.3. Поперечные профили: </a:t>
            </a:r>
            <a:r>
              <a:rPr lang="kk-KZ" sz="2200" i="1" spc="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серповидный; </a:t>
            </a:r>
            <a:r>
              <a:rPr lang="kk-KZ" sz="2200" i="1" spc="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полукорытный; </a:t>
            </a:r>
            <a:r>
              <a:rPr lang="kk-KZ" sz="2200" i="1" spc="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ширина земляного полотна; </a:t>
            </a:r>
            <a:r>
              <a:rPr lang="kk-KZ" sz="2200" i="1" spc="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ширина проезжей части; </a:t>
            </a:r>
            <a:r>
              <a:rPr lang="kk-KZ" sz="2200" i="1" spc="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ширина обочины</a:t>
            </a:r>
            <a:endParaRPr lang="ru-RU" sz="2200" spc="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915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81783"/>
          </a:xfrm>
        </p:spPr>
        <p:txBody>
          <a:bodyPr>
            <a:norm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ССЫЛКИ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25607-94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Смеси щебеночно-гравийно-песчаные для покрытий и оснований автомобильных дорог и аэродромов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8267-93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Щебень и гравий из плотных горных пород для строительных работ. Технические условия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8269.0-97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Щебень и гравит из плотных горных пород и отходов промышленного производства для строительных работ. Методы физико-механических испытаний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3344-83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Щебень и песок шлаковые для дорожного строительства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8736-93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Песок для строительных работ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708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15529"/>
          </a:xfrm>
        </p:spPr>
        <p:txBody>
          <a:bodyPr>
            <a:normAutofit/>
          </a:bodyPr>
          <a:lstStyle/>
          <a:p>
            <a:pPr indent="468000">
              <a:lnSpc>
                <a:spcPct val="100000"/>
              </a:lnSpc>
            </a:pPr>
            <a:r>
              <a:rPr lang="kk-KZ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СЛОВА И ОПРЕДЕЛЕНИЯ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42663" y="1080655"/>
            <a:ext cx="8172687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Щебень</a:t>
            </a: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- неорганический зернистый сыпучий материал </a:t>
            </a: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 зернами свыше 5 мм, получаемый дроблением плотных </a:t>
            </a: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горных пород, гравия и валунов или отходов </a:t>
            </a: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промышленности и последующим рассевом </a:t>
            </a: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продуктов дробления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Гравий</a:t>
            </a: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- </a:t>
            </a: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обломочная порода с окатанными частицами </a:t>
            </a: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размером от 5(3) до 70 мм. Хорошо окатанный гравийный </a:t>
            </a: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 наблюдается у моря, а менее окатанный </a:t>
            </a: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(остроугольный) - в верховьях рек (особенно горных).</a:t>
            </a:r>
            <a:endParaRPr kumimoji="0" lang="kk-KZ" altLang="ru-RU" sz="2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Пески </a:t>
            </a: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- рыхлая осадочная обломочная горная порода </a:t>
            </a: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(песчаный грунт) с преобладающим содержанием песчаных </a:t>
            </a: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зерен размером до 5 мм, применяемая в качестве материала </a:t>
            </a: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для строительных работ и как песчаный грунт для возведения </a:t>
            </a:r>
          </a:p>
          <a:p>
            <a:pPr marL="0" marR="0" lvl="0" indent="504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земляного полотна или в качестве дренирующего материала. </a:t>
            </a:r>
            <a:endParaRPr kumimoji="0" lang="kk-KZ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411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>
            <a:normAutofit/>
          </a:bodyPr>
          <a:lstStyle/>
          <a:p>
            <a:pPr indent="468000">
              <a:lnSpc>
                <a:spcPct val="100000"/>
              </a:lnSpc>
            </a:pP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ГРАВИЙНЫХ ПОКРЫТИЙ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82" y="1355946"/>
            <a:ext cx="7795035" cy="435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86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25" y="665017"/>
            <a:ext cx="8496349" cy="325581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0945" y="4433455"/>
            <a:ext cx="84982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приемке выполненных работ СНиП допускает в отдельных местах следующие отклонения от проекта:</a:t>
            </a:r>
            <a:endParaRPr lang="ru-RU" dirty="0">
              <a:solidFill>
                <a:srgbClr val="000000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ширина ±10 см;</a:t>
            </a:r>
            <a:endParaRPr lang="ru-RU" dirty="0">
              <a:solidFill>
                <a:srgbClr val="000000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отклонение толщины в сторону уменьшения - 10 %;</a:t>
            </a:r>
            <a:endParaRPr lang="ru-RU" dirty="0">
              <a:solidFill>
                <a:srgbClr val="000000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ровность, измеряется 3-метровой рейкой в поперечном направлении -1,5 см, в продольном -2 см;</a:t>
            </a:r>
            <a:endParaRPr lang="ru-RU" dirty="0">
              <a:solidFill>
                <a:srgbClr val="000000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уклон поперечного профиля ±0,05 %.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71803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417</Words>
  <Application>Microsoft Office PowerPoint</Application>
  <PresentationFormat>Экран (4:3)</PresentationFormat>
  <Paragraphs>40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Times New Roman</vt:lpstr>
      <vt:lpstr>Тема Office</vt:lpstr>
      <vt:lpstr>СТРОИТЕЛЬСТВО ДОРОЖНЫХ ОДЕЖД ПЕРЕХОДНОГО ТИПА</vt:lpstr>
      <vt:lpstr>ОСОБЕННОСТИ РАБОТ ПРИ СТРОИТЕЛЬСТВЕ ДОРОЖНЫХ ОДЕЖД ПЕРЕХОДНОГО ТИПА</vt:lpstr>
      <vt:lpstr>Презентация PowerPoint</vt:lpstr>
      <vt:lpstr>Презентация PowerPoint</vt:lpstr>
      <vt:lpstr>Презентация PowerPoint</vt:lpstr>
      <vt:lpstr>НОРМАТИВНЫЕ ССЫЛКИ</vt:lpstr>
      <vt:lpstr>КЛЮЧЕВЫЕ СЛОВА И ОПРЕДЕЛЕНИЯ</vt:lpstr>
      <vt:lpstr>СТРОИТЕЛЬСТВО ГРАВИЙНЫХ ПОКРЫТИЙ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СТРОИТЕЛЬСТВО ДОРОЖНЫХ ОДЕЖД ПЕРЕХОДНОГО ТИПА</dc:title>
  <dc:creator>Bakytbek</dc:creator>
  <cp:lastModifiedBy>Bakytbek</cp:lastModifiedBy>
  <cp:revision>4</cp:revision>
  <dcterms:created xsi:type="dcterms:W3CDTF">2021-01-27T08:24:00Z</dcterms:created>
  <dcterms:modified xsi:type="dcterms:W3CDTF">2021-01-27T08:56:42Z</dcterms:modified>
</cp:coreProperties>
</file>